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4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lnSpc>
        <a:spcPct val="4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lnSpc>
        <a:spcPct val="4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lnSpc>
        <a:spcPct val="4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lnSpc>
        <a:spcPct val="4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CA0B1D92-D564-4525-9AD9-EF40C17B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C7B7DCEA-03CC-4EA1-A713-BA5989DA6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D2736E64-6264-4AF5-8B1D-A179B5D91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E30D0E06-CFAB-44BE-90CC-3C5A1EE43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>
            <a:extLst>
              <a:ext uri="{FF2B5EF4-FFF2-40B4-BE49-F238E27FC236}">
                <a16:creationId xmlns:a16="http://schemas.microsoft.com/office/drawing/2014/main" id="{42AFBF97-F53F-4333-B3AF-CC6B296F1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>
            <a:extLst>
              <a:ext uri="{FF2B5EF4-FFF2-40B4-BE49-F238E27FC236}">
                <a16:creationId xmlns:a16="http://schemas.microsoft.com/office/drawing/2014/main" id="{D5EADBE3-EF56-46B8-8B25-A106CCF2E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>
            <a:extLst>
              <a:ext uri="{FF2B5EF4-FFF2-40B4-BE49-F238E27FC236}">
                <a16:creationId xmlns:a16="http://schemas.microsoft.com/office/drawing/2014/main" id="{24B54B58-C983-4E7B-94AE-0A1A16606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>
            <a:extLst>
              <a:ext uri="{FF2B5EF4-FFF2-40B4-BE49-F238E27FC236}">
                <a16:creationId xmlns:a16="http://schemas.microsoft.com/office/drawing/2014/main" id="{E9823D2D-F3A5-4934-99C1-852D7899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>
            <a:extLst>
              <a:ext uri="{FF2B5EF4-FFF2-40B4-BE49-F238E27FC236}">
                <a16:creationId xmlns:a16="http://schemas.microsoft.com/office/drawing/2014/main" id="{92D6F541-2D42-46D2-A751-739EC1EA8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>
            <a:extLst>
              <a:ext uri="{FF2B5EF4-FFF2-40B4-BE49-F238E27FC236}">
                <a16:creationId xmlns:a16="http://schemas.microsoft.com/office/drawing/2014/main" id="{BCF134DD-D317-4229-A6A2-63D80F23A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834D8BD0-378D-4F50-9BD8-C5042F9D5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987BDB3D-F239-4232-8534-F50A2662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>
            <a:extLst>
              <a:ext uri="{FF2B5EF4-FFF2-40B4-BE49-F238E27FC236}">
                <a16:creationId xmlns:a16="http://schemas.microsoft.com/office/drawing/2014/main" id="{12EA957A-74A3-4989-B8F0-279E9F238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>
            <a:extLst>
              <a:ext uri="{FF2B5EF4-FFF2-40B4-BE49-F238E27FC236}">
                <a16:creationId xmlns:a16="http://schemas.microsoft.com/office/drawing/2014/main" id="{F7CBD41D-151A-4175-AB70-03DEE139F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>
            <a:extLst>
              <a:ext uri="{FF2B5EF4-FFF2-40B4-BE49-F238E27FC236}">
                <a16:creationId xmlns:a16="http://schemas.microsoft.com/office/drawing/2014/main" id="{A61834C8-7972-4A60-B823-592901A2D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>
            <a:extLst>
              <a:ext uri="{FF2B5EF4-FFF2-40B4-BE49-F238E27FC236}">
                <a16:creationId xmlns:a16="http://schemas.microsoft.com/office/drawing/2014/main" id="{8235794F-B539-49FD-968F-0611BD9C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>
            <a:extLst>
              <a:ext uri="{FF2B5EF4-FFF2-40B4-BE49-F238E27FC236}">
                <a16:creationId xmlns:a16="http://schemas.microsoft.com/office/drawing/2014/main" id="{C55977BB-26E1-4B41-889B-B9E95CB4E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>
            <a:extLst>
              <a:ext uri="{FF2B5EF4-FFF2-40B4-BE49-F238E27FC236}">
                <a16:creationId xmlns:a16="http://schemas.microsoft.com/office/drawing/2014/main" id="{D1FF3C01-1FFE-41FB-BBE6-7348CD15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AF9F1B85-BA58-4D4C-890A-30BABD7AF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>
            <a:extLst>
              <a:ext uri="{FF2B5EF4-FFF2-40B4-BE49-F238E27FC236}">
                <a16:creationId xmlns:a16="http://schemas.microsoft.com/office/drawing/2014/main" id="{C1D0CBE7-1147-464D-B379-5CF9DF0BE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>
            <a:extLst>
              <a:ext uri="{FF2B5EF4-FFF2-40B4-BE49-F238E27FC236}">
                <a16:creationId xmlns:a16="http://schemas.microsoft.com/office/drawing/2014/main" id="{EB0F34CB-E1FD-41C3-B4FF-21304E73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>
            <a:extLst>
              <a:ext uri="{FF2B5EF4-FFF2-40B4-BE49-F238E27FC236}">
                <a16:creationId xmlns:a16="http://schemas.microsoft.com/office/drawing/2014/main" id="{04059C45-E811-4412-A5DE-15618504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>
            <a:extLst>
              <a:ext uri="{FF2B5EF4-FFF2-40B4-BE49-F238E27FC236}">
                <a16:creationId xmlns:a16="http://schemas.microsoft.com/office/drawing/2014/main" id="{6E458F69-721C-412E-A7DE-EC1803076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>
            <a:extLst>
              <a:ext uri="{FF2B5EF4-FFF2-40B4-BE49-F238E27FC236}">
                <a16:creationId xmlns:a16="http://schemas.microsoft.com/office/drawing/2014/main" id="{80793CDA-7E46-4EE8-91D7-894DDE41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>
            <a:extLst>
              <a:ext uri="{FF2B5EF4-FFF2-40B4-BE49-F238E27FC236}">
                <a16:creationId xmlns:a16="http://schemas.microsoft.com/office/drawing/2014/main" id="{6359FD4C-BA49-443B-A8D3-0D8D6A9E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>
            <a:extLst>
              <a:ext uri="{FF2B5EF4-FFF2-40B4-BE49-F238E27FC236}">
                <a16:creationId xmlns:a16="http://schemas.microsoft.com/office/drawing/2014/main" id="{4FC0F75C-3B26-4BF1-AC98-6868E0E2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>
            <a:extLst>
              <a:ext uri="{FF2B5EF4-FFF2-40B4-BE49-F238E27FC236}">
                <a16:creationId xmlns:a16="http://schemas.microsoft.com/office/drawing/2014/main" id="{61711508-4133-48B6-AACF-EEB235FA2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>
            <a:extLst>
              <a:ext uri="{FF2B5EF4-FFF2-40B4-BE49-F238E27FC236}">
                <a16:creationId xmlns:a16="http://schemas.microsoft.com/office/drawing/2014/main" id="{A230AD72-692A-4322-B3D0-EE040FD9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>
            <a:extLst>
              <a:ext uri="{FF2B5EF4-FFF2-40B4-BE49-F238E27FC236}">
                <a16:creationId xmlns:a16="http://schemas.microsoft.com/office/drawing/2014/main" id="{CACCFDCC-0B1B-4D87-BAF7-5CDFFBF81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F835F325-7EC6-415F-99C9-1C06272F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>
            <a:extLst>
              <a:ext uri="{FF2B5EF4-FFF2-40B4-BE49-F238E27FC236}">
                <a16:creationId xmlns:a16="http://schemas.microsoft.com/office/drawing/2014/main" id="{8CF614E3-8314-4BC7-8FF7-46D6A21D7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>
            <a:extLst>
              <a:ext uri="{FF2B5EF4-FFF2-40B4-BE49-F238E27FC236}">
                <a16:creationId xmlns:a16="http://schemas.microsoft.com/office/drawing/2014/main" id="{CBEA8D48-42C0-4CEA-A4F8-DDEAD6B8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>
            <a:extLst>
              <a:ext uri="{FF2B5EF4-FFF2-40B4-BE49-F238E27FC236}">
                <a16:creationId xmlns:a16="http://schemas.microsoft.com/office/drawing/2014/main" id="{5B8C1016-4A3B-45DB-B502-16AF16CCD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>
            <a:extLst>
              <a:ext uri="{FF2B5EF4-FFF2-40B4-BE49-F238E27FC236}">
                <a16:creationId xmlns:a16="http://schemas.microsoft.com/office/drawing/2014/main" id="{8E448D94-476B-4364-AC7C-DD3891508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>
            <a:extLst>
              <a:ext uri="{FF2B5EF4-FFF2-40B4-BE49-F238E27FC236}">
                <a16:creationId xmlns:a16="http://schemas.microsoft.com/office/drawing/2014/main" id="{8FB15775-390D-428C-B625-4E1E0CC79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>
            <a:extLst>
              <a:ext uri="{FF2B5EF4-FFF2-40B4-BE49-F238E27FC236}">
                <a16:creationId xmlns:a16="http://schemas.microsoft.com/office/drawing/2014/main" id="{85ECC8AD-27B8-4582-89AC-354C20A18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>
            <a:extLst>
              <a:ext uri="{FF2B5EF4-FFF2-40B4-BE49-F238E27FC236}">
                <a16:creationId xmlns:a16="http://schemas.microsoft.com/office/drawing/2014/main" id="{202904AB-1DF8-452D-81A2-69C0BB845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>
            <a:extLst>
              <a:ext uri="{FF2B5EF4-FFF2-40B4-BE49-F238E27FC236}">
                <a16:creationId xmlns:a16="http://schemas.microsoft.com/office/drawing/2014/main" id="{FD315D56-DEB8-498B-B0A7-D27EBC661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>
            <a:extLst>
              <a:ext uri="{FF2B5EF4-FFF2-40B4-BE49-F238E27FC236}">
                <a16:creationId xmlns:a16="http://schemas.microsoft.com/office/drawing/2014/main" id="{9C5B865E-442D-4E2E-8403-364E9B075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>
            <a:extLst>
              <a:ext uri="{FF2B5EF4-FFF2-40B4-BE49-F238E27FC236}">
                <a16:creationId xmlns:a16="http://schemas.microsoft.com/office/drawing/2014/main" id="{992B1573-9FA1-4EE0-A8DB-95D1FD51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>
            <a:extLst>
              <a:ext uri="{FF2B5EF4-FFF2-40B4-BE49-F238E27FC236}">
                <a16:creationId xmlns:a16="http://schemas.microsoft.com/office/drawing/2014/main" id="{9A78AB71-FB1B-43D1-B417-574EE030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>
            <a:extLst>
              <a:ext uri="{FF2B5EF4-FFF2-40B4-BE49-F238E27FC236}">
                <a16:creationId xmlns:a16="http://schemas.microsoft.com/office/drawing/2014/main" id="{15B9B081-D6C5-4A06-8DA5-A69E4B970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>
            <a:extLst>
              <a:ext uri="{FF2B5EF4-FFF2-40B4-BE49-F238E27FC236}">
                <a16:creationId xmlns:a16="http://schemas.microsoft.com/office/drawing/2014/main" id="{157330E6-4826-48C0-A040-6EE698B84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>
            <a:extLst>
              <a:ext uri="{FF2B5EF4-FFF2-40B4-BE49-F238E27FC236}">
                <a16:creationId xmlns:a16="http://schemas.microsoft.com/office/drawing/2014/main" id="{68D43789-3B2C-40A7-A1A3-2FD136CB1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>
            <a:extLst>
              <a:ext uri="{FF2B5EF4-FFF2-40B4-BE49-F238E27FC236}">
                <a16:creationId xmlns:a16="http://schemas.microsoft.com/office/drawing/2014/main" id="{A425B6A3-1FCC-46A9-96B7-6DB307E71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>
            <a:extLst>
              <a:ext uri="{FF2B5EF4-FFF2-40B4-BE49-F238E27FC236}">
                <a16:creationId xmlns:a16="http://schemas.microsoft.com/office/drawing/2014/main" id="{9BB19772-A1FF-41C4-9E0B-89C6C42E0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>
            <a:extLst>
              <a:ext uri="{FF2B5EF4-FFF2-40B4-BE49-F238E27FC236}">
                <a16:creationId xmlns:a16="http://schemas.microsoft.com/office/drawing/2014/main" id="{70017C7D-F049-4B93-90BD-0AFAF1CCB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>
            <a:extLst>
              <a:ext uri="{FF2B5EF4-FFF2-40B4-BE49-F238E27FC236}">
                <a16:creationId xmlns:a16="http://schemas.microsoft.com/office/drawing/2014/main" id="{AA43AE80-7EDB-4F12-923D-AC3A968E7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>
            <a:extLst>
              <a:ext uri="{FF2B5EF4-FFF2-40B4-BE49-F238E27FC236}">
                <a16:creationId xmlns:a16="http://schemas.microsoft.com/office/drawing/2014/main" id="{D2DF8FB1-7700-4DAB-8D85-9FAF47D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>
            <a:extLst>
              <a:ext uri="{FF2B5EF4-FFF2-40B4-BE49-F238E27FC236}">
                <a16:creationId xmlns:a16="http://schemas.microsoft.com/office/drawing/2014/main" id="{1A15F1C6-E130-42DD-BC18-F9370653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>
            <a:extLst>
              <a:ext uri="{FF2B5EF4-FFF2-40B4-BE49-F238E27FC236}">
                <a16:creationId xmlns:a16="http://schemas.microsoft.com/office/drawing/2014/main" id="{EC7261FF-0B05-4C3D-AB2F-FAB78664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>
            <a:extLst>
              <a:ext uri="{FF2B5EF4-FFF2-40B4-BE49-F238E27FC236}">
                <a16:creationId xmlns:a16="http://schemas.microsoft.com/office/drawing/2014/main" id="{C30A5AED-3D08-47A2-BC0E-2F42AD453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Text Box 53">
            <a:extLst>
              <a:ext uri="{FF2B5EF4-FFF2-40B4-BE49-F238E27FC236}">
                <a16:creationId xmlns:a16="http://schemas.microsoft.com/office/drawing/2014/main" id="{12F22E17-54A3-46C7-92BC-6DC8EF95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368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Text Box 54">
            <a:extLst>
              <a:ext uri="{FF2B5EF4-FFF2-40B4-BE49-F238E27FC236}">
                <a16:creationId xmlns:a16="http://schemas.microsoft.com/office/drawing/2014/main" id="{BF35A651-0126-44EB-8AC3-D95CE220B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368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Rectangle 55">
            <a:extLst>
              <a:ext uri="{FF2B5EF4-FFF2-40B4-BE49-F238E27FC236}">
                <a16:creationId xmlns:a16="http://schemas.microsoft.com/office/drawing/2014/main" id="{7D2A33AE-2934-4F99-A24E-C6084E197609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489450" cy="33797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104" name="Rectangle 56">
            <a:extLst>
              <a:ext uri="{FF2B5EF4-FFF2-40B4-BE49-F238E27FC236}">
                <a16:creationId xmlns:a16="http://schemas.microsoft.com/office/drawing/2014/main" id="{78B9CEC1-1BA8-4207-A3EC-E5A680400D4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03850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105" name="Text Box 57">
            <a:extLst>
              <a:ext uri="{FF2B5EF4-FFF2-40B4-BE49-F238E27FC236}">
                <a16:creationId xmlns:a16="http://schemas.microsoft.com/office/drawing/2014/main" id="{884F3EEA-40BF-4C0F-A59C-8353DB0C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Rectangle 58">
            <a:extLst>
              <a:ext uri="{FF2B5EF4-FFF2-40B4-BE49-F238E27FC236}">
                <a16:creationId xmlns:a16="http://schemas.microsoft.com/office/drawing/2014/main" id="{925AD2B8-9FA2-4E4D-94B3-91582AABE6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8892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5DF76B80-810E-49F2-8E91-A47A69413878}" type="slidenum">
              <a:rPr lang="en-GB" altLang="it-IT"/>
              <a:pPr/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9ED3976B-EF32-4521-A59C-5D9EAF435F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103225-B45F-4436-B4A7-D08F0968849B}" type="slidenum">
              <a:rPr lang="en-GB" altLang="it-IT"/>
              <a:pPr/>
              <a:t>1</a:t>
            </a:fld>
            <a:endParaRPr lang="en-GB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B96801A-49B6-404B-A6EA-300397BC8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F6C1665-AC2D-4BFB-A9AD-C6BC111FCDC0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2D09C68-849B-4682-9445-36A2A051F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2C85475-50BC-47D4-8DF5-884D05BE503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E41AF097-AB6A-45C4-944D-8A47983A0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6C6BFC-1778-41D2-87B5-9B4849690ED3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7E57C75A-262B-4065-A5AB-B1B5C633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7615C576-0976-4696-9D37-5EBC11A10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6DBBAC5E-CE57-4EF2-9E96-856B7CD091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FA00C8-E141-4EE4-815E-9BA9CBE08D2C}" type="slidenum">
              <a:rPr lang="en-GB" altLang="it-IT"/>
              <a:pPr/>
              <a:t>10</a:t>
            </a:fld>
            <a:endParaRPr lang="en-GB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5C6BC732-A9C5-40EF-B962-C3D183CA2FA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06F19085-B79A-4E67-84CD-B8C304942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C1193F4D-CA23-4389-8BE9-F817DF755E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B5F187-EB83-4189-A208-2FD78CDCBE92}" type="slidenum">
              <a:rPr lang="en-GB" altLang="it-IT"/>
              <a:pPr/>
              <a:t>11</a:t>
            </a:fld>
            <a:endParaRPr lang="en-GB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EA48593F-5788-4CFF-BE4D-43076A6B53E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7BEA507E-FECD-4E97-9937-0A2D712CC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A7BDF589-9878-40AB-833A-D99300BD29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0C0042-46A7-4678-BC8E-DF66EA81E050}" type="slidenum">
              <a:rPr lang="en-GB" altLang="it-IT"/>
              <a:pPr/>
              <a:t>12</a:t>
            </a:fld>
            <a:endParaRPr lang="en-GB" altLang="it-IT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44948A74-CE21-4B7D-B9BD-F0E0DD7E5C2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C2A471B4-C9B9-4E37-980C-A0F7E1EB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975F31FE-2038-42E6-A7B7-11BB46E0FA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432A82-2194-47E5-9327-C7D96E829514}" type="slidenum">
              <a:rPr lang="en-GB" altLang="it-IT"/>
              <a:pPr/>
              <a:t>13</a:t>
            </a:fld>
            <a:endParaRPr lang="en-GB" altLang="it-IT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08A6C16A-0EBE-4A22-91C9-B3C0A1AA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39CA4FB-9F0B-40F0-BA69-438372529EAA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DB719488-FB93-4508-9EE9-F0CF3F2C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C76D43-02F0-4955-A137-6D6B418E0D6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86109846-4F78-42E7-8D7E-C3B152FD3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5C5A2F-7F1D-492E-BE4E-B7D6C70D3723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0715ABFB-6008-4A99-A2B1-87C2C78C9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id="{75BA6703-F1FD-4E5F-8626-57DA6025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BA5885A7-3267-4DD9-BBA0-56B394ABDD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F1FF74-C586-4DEB-BB38-26D75A312E8C}" type="slidenum">
              <a:rPr lang="en-GB" altLang="it-IT"/>
              <a:pPr/>
              <a:t>14</a:t>
            </a:fld>
            <a:endParaRPr lang="en-GB" altLang="it-IT"/>
          </a:p>
        </p:txBody>
      </p:sp>
      <p:sp>
        <p:nvSpPr>
          <p:cNvPr id="53249" name="Text Box 1">
            <a:extLst>
              <a:ext uri="{FF2B5EF4-FFF2-40B4-BE49-F238E27FC236}">
                <a16:creationId xmlns:a16="http://schemas.microsoft.com/office/drawing/2014/main" id="{58128C7E-0475-400C-B431-E461265F3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EE804F0-6761-42FD-A4D5-28885E30ABB0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2127DC61-0F9A-44A5-949E-AD788BE72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EF158E6-BD36-4F85-857A-90073626DB7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6ADC0F11-6D12-4CEA-B949-27967F81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D876237-B2C2-4E52-9357-8DA499080D3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DA42BEE3-5F35-4C2F-8159-94B55C3E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8550B78C-A75F-4A74-9137-30C6CB3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3B6C7CD7-9744-4FFA-8766-51C7BACE25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77E316-D067-4FEC-A270-FD3ACD05D352}" type="slidenum">
              <a:rPr lang="en-GB" altLang="it-IT"/>
              <a:pPr/>
              <a:t>15</a:t>
            </a:fld>
            <a:endParaRPr lang="en-GB" altLang="it-IT"/>
          </a:p>
        </p:txBody>
      </p:sp>
      <p:sp>
        <p:nvSpPr>
          <p:cNvPr id="54273" name="Text Box 1">
            <a:extLst>
              <a:ext uri="{FF2B5EF4-FFF2-40B4-BE49-F238E27FC236}">
                <a16:creationId xmlns:a16="http://schemas.microsoft.com/office/drawing/2014/main" id="{A4870A06-379B-4050-A487-61458234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D80F767-ABDD-45F2-ADAF-2EF91A3ABE71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C7F2BA9E-1721-4BBA-9FFE-983589BE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E5EE53B-B230-4EE5-9E71-E5FAC7594E03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484F6CA7-B40C-4AA2-8B6A-80C90515C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9953480-A9D1-4095-A31D-8FC54026D2B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559702C6-BA7C-4AE0-B76E-347052EEA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E586D816-D538-465C-9EB5-6BDCB7EC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C404D134-8A87-4FBC-A7AF-46CC29999E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0BECC-35A9-4305-9A2B-F793F41A0175}" type="slidenum">
              <a:rPr lang="en-GB" altLang="it-IT"/>
              <a:pPr/>
              <a:t>16</a:t>
            </a:fld>
            <a:endParaRPr lang="en-GB" altLang="it-IT"/>
          </a:p>
        </p:txBody>
      </p:sp>
      <p:sp>
        <p:nvSpPr>
          <p:cNvPr id="55297" name="Text Box 1">
            <a:extLst>
              <a:ext uri="{FF2B5EF4-FFF2-40B4-BE49-F238E27FC236}">
                <a16:creationId xmlns:a16="http://schemas.microsoft.com/office/drawing/2014/main" id="{5A209E4B-1B38-415D-AD5A-A01B6F58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F4416AC-13A0-49A5-BDC8-764DDE97459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382C315D-CC63-4B29-82A2-A902ED0CF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77A5DFE-69C9-4741-9F06-BE33A4181F8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80CF7E2D-83E4-44DE-B402-906B44FC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DFF75FA-9460-4A23-8909-686E154118F2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6E1626EC-4FFE-4577-8FD7-8D2284BD9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74DE1714-9CFC-4CBD-B932-47F9B8BA4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821DCAF1-D2FC-442B-AC5D-799CB57D18A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E6F18A-7BD8-4373-A1E9-1DF3CA83766A}" type="slidenum">
              <a:rPr lang="en-GB" altLang="it-IT"/>
              <a:pPr/>
              <a:t>17</a:t>
            </a:fld>
            <a:endParaRPr lang="en-GB" altLang="it-IT"/>
          </a:p>
        </p:txBody>
      </p:sp>
      <p:sp>
        <p:nvSpPr>
          <p:cNvPr id="56321" name="Text Box 1">
            <a:extLst>
              <a:ext uri="{FF2B5EF4-FFF2-40B4-BE49-F238E27FC236}">
                <a16:creationId xmlns:a16="http://schemas.microsoft.com/office/drawing/2014/main" id="{D2E765EC-FC69-42BA-A56F-78BE9615A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2366EA4-3D24-4B23-9872-C54122EA94E8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09A320CA-7A49-4621-A914-8868E7669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033EEB3-1ACD-43EA-847A-331D3DB2C011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3C360344-872C-419E-9190-508F36D6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A30B265-78C3-4CBA-B9CA-D2AD1FF8C61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F18F686A-5AA1-45A6-9CC2-569A3E60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A805EA39-16FF-4CA2-9532-B6992895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CA0A9041-16F1-4970-B9B0-7ADFFDB61C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E39955-CD8F-4A4B-90E3-B63DE7780447}" type="slidenum">
              <a:rPr lang="en-GB" altLang="it-IT"/>
              <a:pPr/>
              <a:t>18</a:t>
            </a:fld>
            <a:endParaRPr lang="en-GB" altLang="it-IT"/>
          </a:p>
        </p:txBody>
      </p:sp>
      <p:sp>
        <p:nvSpPr>
          <p:cNvPr id="57345" name="Text Box 1">
            <a:extLst>
              <a:ext uri="{FF2B5EF4-FFF2-40B4-BE49-F238E27FC236}">
                <a16:creationId xmlns:a16="http://schemas.microsoft.com/office/drawing/2014/main" id="{6CC5CC0E-F905-448F-B89C-0010B137D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1ED4E4C-E29D-476E-9B9E-79CBBB88BEC2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8A5CC973-F133-4EB5-9976-7B8C55BF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CD436E-BB15-4C96-9140-1D21B75ECA15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66BC5630-76BA-4FED-B972-9D837017D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3BD04C2-B8F0-4470-BB12-9D355F587C98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0D42FB66-C9C1-4E4D-BF5E-6E683A92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2556F054-4BD9-489B-9DCD-2D9D0A75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55095C1E-D824-4C06-A190-144D236639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CA068-7E42-4EE0-9B44-5B9912C48334}" type="slidenum">
              <a:rPr lang="en-GB" altLang="it-IT"/>
              <a:pPr/>
              <a:t>19</a:t>
            </a:fld>
            <a:endParaRPr lang="en-GB" altLang="it-IT"/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6B5E5037-BBE0-4C09-86D7-C77A15DB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448ED23-63BB-48E7-B832-680BCB27E72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6A4464E3-A445-46E4-B314-3CA6BA82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1A0AD2-6FC8-4F8B-9506-F75A2A81FCD3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FF3B4031-5A96-4F70-B233-D02A171D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32D3A3A-BE3E-4B58-9993-8430F746B78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90F13E5D-2140-4B3F-9D09-D3EED0E6D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6FA3801E-AB9F-4635-9577-0FD48A387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5CFB5FA3-7B2D-4747-A39E-8836CA0E68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BF7CA-224B-4BE8-B51C-F0A06A6D2571}" type="slidenum">
              <a:rPr lang="en-GB" altLang="it-IT"/>
              <a:pPr/>
              <a:t>2</a:t>
            </a:fld>
            <a:endParaRPr lang="en-GB" altLang="it-IT"/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193E2D47-4AF5-44DF-9C51-A11C4B32825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9CB175BC-BF69-4DF9-B6BB-C3EED671F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EE757881-AD77-4C23-A6E4-816126D49C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40C6CF-3CFF-4222-B3EC-F0FF5F8890DC}" type="slidenum">
              <a:rPr lang="en-GB" altLang="it-IT"/>
              <a:pPr/>
              <a:t>20</a:t>
            </a:fld>
            <a:endParaRPr lang="en-GB" altLang="it-IT"/>
          </a:p>
        </p:txBody>
      </p:sp>
      <p:sp>
        <p:nvSpPr>
          <p:cNvPr id="59393" name="Text Box 1">
            <a:extLst>
              <a:ext uri="{FF2B5EF4-FFF2-40B4-BE49-F238E27FC236}">
                <a16:creationId xmlns:a16="http://schemas.microsoft.com/office/drawing/2014/main" id="{337A9370-2ACC-4FAC-A7EB-2ABAEDFB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3A53E73-082A-498C-B831-97EBC2D145F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BBDD678F-9B5D-4D93-B1CC-E2679760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681CEBC-AC19-4091-BCCB-2D61E71A7DE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5895C69D-0CEA-4558-B2A7-9D468589F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808EFE4-29AF-4CEC-ABA6-97257C2E9D95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B14E9647-6F1B-405C-A8D6-657F7CA89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3DC0FA31-26C0-4205-88E0-BACC5E6F4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47161F22-EB1A-4281-B712-D8242B062E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966410-F25A-4AFC-9346-6DFC564516BD}" type="slidenum">
              <a:rPr lang="en-GB" altLang="it-IT"/>
              <a:pPr/>
              <a:t>21</a:t>
            </a:fld>
            <a:endParaRPr lang="en-GB" altLang="it-IT"/>
          </a:p>
        </p:txBody>
      </p:sp>
      <p:sp>
        <p:nvSpPr>
          <p:cNvPr id="60417" name="Text Box 1">
            <a:extLst>
              <a:ext uri="{FF2B5EF4-FFF2-40B4-BE49-F238E27FC236}">
                <a16:creationId xmlns:a16="http://schemas.microsoft.com/office/drawing/2014/main" id="{B2F16A09-87CA-4653-9EAC-ADF569AA8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E4B081-D6D9-48BA-8D32-52ECC29CAB3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308134C9-1EC6-4DA2-9B62-92F618B02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9B5DB61-7BEE-4A78-AADE-E78EFC3939B6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94B5A918-2B2A-4CDB-8EE3-088F491D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1D8B138-0795-46B9-B68F-EFC6A631CF20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7EBB21B3-708E-44CF-8668-C50CBF7E0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477E5789-40C0-4AB7-8C30-89413AE7B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FE876AB1-FE7D-4790-AFEF-8888808912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EFC9F3-1562-402E-A814-49CDB7FDDEAB}" type="slidenum">
              <a:rPr lang="en-GB" altLang="it-IT"/>
              <a:pPr/>
              <a:t>22</a:t>
            </a:fld>
            <a:endParaRPr lang="en-GB" altLang="it-IT"/>
          </a:p>
        </p:txBody>
      </p:sp>
      <p:sp>
        <p:nvSpPr>
          <p:cNvPr id="61441" name="Text Box 1">
            <a:extLst>
              <a:ext uri="{FF2B5EF4-FFF2-40B4-BE49-F238E27FC236}">
                <a16:creationId xmlns:a16="http://schemas.microsoft.com/office/drawing/2014/main" id="{DAE0753B-F7AD-403A-971E-850619E76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1165B25-2FF9-42C5-86F7-6B9E0A0159E9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5E70E337-3175-4AD8-8A3B-271E52EA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4C02DB2-77DA-4DE7-A8DE-B9465A3B023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C513188F-AC0A-440E-AA18-1B95AFA8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BCEAD2C-617C-4116-8944-13A0F8CA6D0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1444" name="Text Box 4">
            <a:extLst>
              <a:ext uri="{FF2B5EF4-FFF2-40B4-BE49-F238E27FC236}">
                <a16:creationId xmlns:a16="http://schemas.microsoft.com/office/drawing/2014/main" id="{5FFFCDF7-B0CA-4B17-B872-A95F9578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B68FD2B5-FC79-4F39-8F9D-3858593D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721DDC75-58EA-47FA-B12B-19B82090FC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5D9CC0-CCFA-4CDF-B51A-F0A8A4EB3F90}" type="slidenum">
              <a:rPr lang="en-GB" altLang="it-IT"/>
              <a:pPr/>
              <a:t>23</a:t>
            </a:fld>
            <a:endParaRPr lang="en-GB" altLang="it-IT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47BB2FF4-D496-4186-B30E-CA46E610A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6C53D65-01F5-491D-8CDA-3814DBEC8211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85B9A905-7ED7-4113-95AB-55B73365C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AF2A43-DEE2-49FA-9705-690F48B9176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A047DE0E-5870-46D7-8C5F-7401C60F0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FBD98C0-650D-4E7E-A39C-D8DE5B61482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CAEEE498-770F-4F73-8B2B-BEFDF874C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8739B31A-A718-43F4-A28D-7C96EC9B3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F60E2DB7-C924-4509-8F4F-B7EC382C01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F2CFCC-AD36-438B-9243-44F2928E6993}" type="slidenum">
              <a:rPr lang="en-GB" altLang="it-IT"/>
              <a:pPr/>
              <a:t>24</a:t>
            </a:fld>
            <a:endParaRPr lang="en-GB" altLang="it-IT"/>
          </a:p>
        </p:txBody>
      </p:sp>
      <p:sp>
        <p:nvSpPr>
          <p:cNvPr id="63489" name="Text Box 1">
            <a:extLst>
              <a:ext uri="{FF2B5EF4-FFF2-40B4-BE49-F238E27FC236}">
                <a16:creationId xmlns:a16="http://schemas.microsoft.com/office/drawing/2014/main" id="{7DE06074-9E5A-4315-89FF-ACB75C27A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EDD2A34-5EA5-479F-B668-876AB831B68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4FA76DC4-EAB6-4A8D-B8C8-A2AD43EC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0A46678-A264-4ED1-9FC3-BCE481B67B3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311A0B37-7B50-4DB4-BE98-AC2282595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F7D0F12-7EBB-4AE3-BF64-4331AF3A132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id="{00B77A6F-0579-46B8-909C-A6A00A8D0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C37C0437-FB52-490D-9605-C8C0EBD89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626FEBAA-F35E-44A1-95B0-05E1C302D68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C6075A-9504-4FB5-B367-1640A3DDA3D9}" type="slidenum">
              <a:rPr lang="en-GB" altLang="it-IT"/>
              <a:pPr/>
              <a:t>25</a:t>
            </a:fld>
            <a:endParaRPr lang="en-GB" altLang="it-IT"/>
          </a:p>
        </p:txBody>
      </p:sp>
      <p:sp>
        <p:nvSpPr>
          <p:cNvPr id="64513" name="Text Box 1">
            <a:extLst>
              <a:ext uri="{FF2B5EF4-FFF2-40B4-BE49-F238E27FC236}">
                <a16:creationId xmlns:a16="http://schemas.microsoft.com/office/drawing/2014/main" id="{D7B1074B-CC1C-467F-AF19-A9A08E484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F7950B1-01D8-405B-B95A-5487B09C260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CAC1B827-99AE-43B4-87E5-D3711D43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44F5497-6707-44FD-A551-86847797A5A9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F655F9FC-E238-441D-82A5-3F9731AAE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C813053-5CBF-443B-9AA5-262DBB219C86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F08800D3-B9DA-451D-A530-A771B34F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6869742E-00E7-4CAA-9A70-0EB30A185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B951C226-128E-4A63-88F0-1F71FA2A2BD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5C9A21-37D9-47E9-B1E6-57C6614369DD}" type="slidenum">
              <a:rPr lang="en-GB" altLang="it-IT"/>
              <a:pPr/>
              <a:t>26</a:t>
            </a:fld>
            <a:endParaRPr lang="en-GB" altLang="it-IT"/>
          </a:p>
        </p:txBody>
      </p:sp>
      <p:sp>
        <p:nvSpPr>
          <p:cNvPr id="65537" name="Text Box 1">
            <a:extLst>
              <a:ext uri="{FF2B5EF4-FFF2-40B4-BE49-F238E27FC236}">
                <a16:creationId xmlns:a16="http://schemas.microsoft.com/office/drawing/2014/main" id="{54C67D43-8A28-47E0-96E1-F6BCCE7ED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A60AA40-59E5-452C-87D1-151621837909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78E1D839-4EEA-47CF-9FEC-0BCCE2F0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F457C50-8BA6-4539-BFF2-4701980C8B3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0C3021F4-53EA-44E2-B282-7477510CC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1ABAEEC-6373-4622-93F5-FBDD480D80B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B852875B-121B-4315-8B0A-8325BA90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55007041-97F5-4C21-85EB-A72E5D9A9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5124DDF9-2F03-4246-9452-71D0BE12B74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75627D-5264-4744-9B5C-329CD9002D99}" type="slidenum">
              <a:rPr lang="en-GB" altLang="it-IT"/>
              <a:pPr/>
              <a:t>27</a:t>
            </a:fld>
            <a:endParaRPr lang="en-GB" altLang="it-IT"/>
          </a:p>
        </p:txBody>
      </p:sp>
      <p:sp>
        <p:nvSpPr>
          <p:cNvPr id="66561" name="Text Box 1">
            <a:extLst>
              <a:ext uri="{FF2B5EF4-FFF2-40B4-BE49-F238E27FC236}">
                <a16:creationId xmlns:a16="http://schemas.microsoft.com/office/drawing/2014/main" id="{0BC8B164-8B7E-4678-9935-0F4894E92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E6F0E92-62B9-44F9-80BF-5320657A392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DDADFBA8-BC30-479B-9A35-8CC0192D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DF7BA12-10D1-40BB-A9C6-343E425EDFB0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80153E15-71C2-495D-8A5A-2544216C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228F27B-A3CD-4DD7-9220-F791FA2211BA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AE9D9102-AE6C-42E0-BCE4-13CDAF403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98D5913A-1E81-40A3-B195-886186334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E3659418-BF1C-489A-ADA9-F9AE8707D2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CB2F34-7ABB-418C-A425-DE5746CAACF0}" type="slidenum">
              <a:rPr lang="en-GB" altLang="it-IT"/>
              <a:pPr/>
              <a:t>28</a:t>
            </a:fld>
            <a:endParaRPr lang="en-GB" altLang="it-IT"/>
          </a:p>
        </p:txBody>
      </p:sp>
      <p:sp>
        <p:nvSpPr>
          <p:cNvPr id="67585" name="Text Box 1">
            <a:extLst>
              <a:ext uri="{FF2B5EF4-FFF2-40B4-BE49-F238E27FC236}">
                <a16:creationId xmlns:a16="http://schemas.microsoft.com/office/drawing/2014/main" id="{D6D149D3-EA48-4461-B60C-40B41708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EB3037E-32AF-4DDE-B1F1-EBB62BA82BE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7586" name="Text Box 2">
            <a:extLst>
              <a:ext uri="{FF2B5EF4-FFF2-40B4-BE49-F238E27FC236}">
                <a16:creationId xmlns:a16="http://schemas.microsoft.com/office/drawing/2014/main" id="{8CAFD0A6-9276-45FA-A7F5-A585F33CA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449C53B-7AE7-438F-BDDE-B958C726CA9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9CCC109D-6901-4DAD-AF0F-12BAC22C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08B5240-F98D-45DB-8607-A5D3A5A916A2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4D80C04D-26F1-4AF6-A365-29AF5439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52FF0D31-17B5-4581-A23E-5718421E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E2C0A8C5-DAF9-4D67-900D-6F1DF162EC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DFDF2-268D-41A4-A1E2-714D44A3AB2C}" type="slidenum">
              <a:rPr lang="en-GB" altLang="it-IT"/>
              <a:pPr/>
              <a:t>29</a:t>
            </a:fld>
            <a:endParaRPr lang="en-GB" altLang="it-IT"/>
          </a:p>
        </p:txBody>
      </p:sp>
      <p:sp>
        <p:nvSpPr>
          <p:cNvPr id="68609" name="Text Box 1">
            <a:extLst>
              <a:ext uri="{FF2B5EF4-FFF2-40B4-BE49-F238E27FC236}">
                <a16:creationId xmlns:a16="http://schemas.microsoft.com/office/drawing/2014/main" id="{4169A2AC-6960-4C3B-B4C8-A76D9019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C2ACAB0-727D-46F0-BC9C-33B0D33195AA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8610" name="Text Box 2">
            <a:extLst>
              <a:ext uri="{FF2B5EF4-FFF2-40B4-BE49-F238E27FC236}">
                <a16:creationId xmlns:a16="http://schemas.microsoft.com/office/drawing/2014/main" id="{9BFB3C34-414D-4B94-90F9-3AB9FCAA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D522725-B73B-40E2-B7F6-0C8012BB979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1EDC01C1-A73F-4829-ABDE-6EDBD7FFF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6C27124-900A-44B9-84C9-23EDB266E031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id="{2DB2E472-CCEE-4800-91EB-7072D77FC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BA78FE5C-B8A8-4125-8E63-7F03EA9E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2C7714B3-02C2-489E-98DF-F2812449F0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34B92-FEA1-47A3-852C-F8E83DEC53E3}" type="slidenum">
              <a:rPr lang="en-GB" altLang="it-IT"/>
              <a:pPr/>
              <a:t>3</a:t>
            </a:fld>
            <a:endParaRPr lang="en-GB" altLang="it-IT"/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7A674F21-FCBE-43FB-8B5C-DD0B775D87D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09BC2127-F2EA-46B2-BDCB-6EFC8E85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93284F43-4D83-458C-B92D-A4BC7820D1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1CA73A-5135-4360-B01B-F2D69FA207AE}" type="slidenum">
              <a:rPr lang="en-GB" altLang="it-IT"/>
              <a:pPr/>
              <a:t>30</a:t>
            </a:fld>
            <a:endParaRPr lang="en-GB" altLang="it-IT"/>
          </a:p>
        </p:txBody>
      </p:sp>
      <p:sp>
        <p:nvSpPr>
          <p:cNvPr id="69633" name="Text Box 1">
            <a:extLst>
              <a:ext uri="{FF2B5EF4-FFF2-40B4-BE49-F238E27FC236}">
                <a16:creationId xmlns:a16="http://schemas.microsoft.com/office/drawing/2014/main" id="{DE6243A1-2102-4114-827E-D434E18D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1DDEEC3-44AC-4A01-B415-85A444DFDA55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9634" name="Text Box 2">
            <a:extLst>
              <a:ext uri="{FF2B5EF4-FFF2-40B4-BE49-F238E27FC236}">
                <a16:creationId xmlns:a16="http://schemas.microsoft.com/office/drawing/2014/main" id="{CEA91919-3129-4D70-B8CF-75D05BF2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CAA61B-97D5-4255-9920-57160C974ED7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A67725C9-82F2-4DB1-80A2-8464D1C59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26A6E10-3453-4DF1-8B72-3BD8134B1042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E968F6CB-ECC3-4050-8933-A775722EF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9637" name="Text Box 5">
            <a:extLst>
              <a:ext uri="{FF2B5EF4-FFF2-40B4-BE49-F238E27FC236}">
                <a16:creationId xmlns:a16="http://schemas.microsoft.com/office/drawing/2014/main" id="{6C15C69B-E196-44F3-B5F5-3DAB9484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DF874B63-B63C-4E59-A725-B035BB002FB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33C6AA-7334-47E2-A7AB-D1738E1119ED}" type="slidenum">
              <a:rPr lang="en-GB" altLang="it-IT"/>
              <a:pPr/>
              <a:t>31</a:t>
            </a:fld>
            <a:endParaRPr lang="en-GB" altLang="it-IT"/>
          </a:p>
        </p:txBody>
      </p:sp>
      <p:sp>
        <p:nvSpPr>
          <p:cNvPr id="70657" name="Text Box 1">
            <a:extLst>
              <a:ext uri="{FF2B5EF4-FFF2-40B4-BE49-F238E27FC236}">
                <a16:creationId xmlns:a16="http://schemas.microsoft.com/office/drawing/2014/main" id="{10890140-242C-42FA-B9D6-4A9A3CC29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919294A-B237-4D78-8B3B-E0DB6863374E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0658" name="Text Box 2">
            <a:extLst>
              <a:ext uri="{FF2B5EF4-FFF2-40B4-BE49-F238E27FC236}">
                <a16:creationId xmlns:a16="http://schemas.microsoft.com/office/drawing/2014/main" id="{F3C8494C-C42C-4E0B-8698-C8127E3EF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A0AB87F-BFD4-450D-8555-23FA669A7393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843CBD81-28D9-42E9-A295-64B254DD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29D4AB2-EE90-48F6-A4A2-CA079D33D216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52C80692-07D7-4D37-A561-C5636DC1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09D67281-D5FD-4639-A232-9018DAC86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56BCB9C9-D15B-4DC6-B7BE-E8EBFA7726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6B66F3-496B-4E7F-97AB-3A58A123B6A4}" type="slidenum">
              <a:rPr lang="en-GB" altLang="it-IT"/>
              <a:pPr/>
              <a:t>32</a:t>
            </a:fld>
            <a:endParaRPr lang="en-GB" altLang="it-IT"/>
          </a:p>
        </p:txBody>
      </p:sp>
      <p:sp>
        <p:nvSpPr>
          <p:cNvPr id="71681" name="Text Box 1">
            <a:extLst>
              <a:ext uri="{FF2B5EF4-FFF2-40B4-BE49-F238E27FC236}">
                <a16:creationId xmlns:a16="http://schemas.microsoft.com/office/drawing/2014/main" id="{1D76F8E2-A8BC-49B9-A147-F7C2B008D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0DD576D-2E5B-4F0D-8784-35BD932F2D7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1682" name="Text Box 2">
            <a:extLst>
              <a:ext uri="{FF2B5EF4-FFF2-40B4-BE49-F238E27FC236}">
                <a16:creationId xmlns:a16="http://schemas.microsoft.com/office/drawing/2014/main" id="{E7FE02EB-612A-4419-A0EE-63A2E62A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C1007B2-0D18-4892-BC8C-6F074B1E06C8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086ECD6E-FD8A-4507-BAC4-D176868BA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929B5F7-23CA-4E4B-A9A3-884322D2F612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90A5D7C3-4E7C-439A-BC2F-CCDF928F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E998D624-718E-4658-A6E7-C0F7271CE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2E164FAF-1F5E-4171-9F2A-FA4D964228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7D584E-4A7B-41D1-BA58-65CF0A3B2780}" type="slidenum">
              <a:rPr lang="en-GB" altLang="it-IT"/>
              <a:pPr/>
              <a:t>33</a:t>
            </a:fld>
            <a:endParaRPr lang="en-GB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66E628CA-6170-4D12-9D8F-3ADB5AFA39C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Text Box 2">
            <a:extLst>
              <a:ext uri="{FF2B5EF4-FFF2-40B4-BE49-F238E27FC236}">
                <a16:creationId xmlns:a16="http://schemas.microsoft.com/office/drawing/2014/main" id="{D9E0AA1E-B1A3-4AB9-AC89-ACEE05BD0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91C264CA-2481-43CE-9F33-B93799DE50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A8FF30-F2FE-4048-B667-92B262AC02F4}" type="slidenum">
              <a:rPr lang="en-GB" altLang="it-IT"/>
              <a:pPr/>
              <a:t>34</a:t>
            </a:fld>
            <a:endParaRPr lang="en-GB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CEC1DB8D-E1FF-4233-9700-7D62C4E34FB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F35613EE-F488-441B-BA62-8CAC2747C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BF77280A-1887-485D-AF9C-A5CCD0ED46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2257B1-DFFE-4896-A745-F43C2944914B}" type="slidenum">
              <a:rPr lang="en-GB" altLang="it-IT"/>
              <a:pPr/>
              <a:t>35</a:t>
            </a:fld>
            <a:endParaRPr lang="en-GB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98ACC8C7-D5F6-4B19-99DD-482DB4D7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A2245EC-4F19-4B29-AA9A-839C7D847CE8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1D4A57E3-A83B-40AB-B228-7BD801F7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A510AB2-8BE7-4F99-AF6A-20C1E4F11EA1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4CEE312-C2FC-4A73-B8F8-B1C1A52B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FE31977-68BD-4FAD-BB34-DBD8F8A6DA1C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080C75AD-7C8F-4BC3-B4A9-FB8796ED6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5EDDC888-00B1-45CF-83B6-3344EE04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8">
            <a:extLst>
              <a:ext uri="{FF2B5EF4-FFF2-40B4-BE49-F238E27FC236}">
                <a16:creationId xmlns:a16="http://schemas.microsoft.com/office/drawing/2014/main" id="{61B8E03E-9E9C-4E21-846C-3A8D8E5064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B8F91C-10C0-4BFB-93BF-5AC68BA21C61}" type="slidenum">
              <a:rPr lang="en-GB" altLang="it-IT"/>
              <a:pPr/>
              <a:t>36</a:t>
            </a:fld>
            <a:endParaRPr lang="en-GB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06615E57-4493-4FF0-BF83-1CD73FFC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6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341A8B5-145D-4C75-AE1C-3BC3EFBB242F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1904B572-9ECB-490C-AC11-2C1BBA39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194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05097C8-E988-40B7-BDB1-076D692E400D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838443AD-3BDA-403C-A6B0-C4229B4D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368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547B51C-8F1D-4B6E-9183-32465C41A8DB}" type="slidenum">
              <a:rPr lang="en-GB" altLang="it-IT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GB" altLang="it-IT" sz="1200">
              <a:solidFill>
                <a:srgbClr val="000000"/>
              </a:solidFill>
            </a:endParaRP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F685533C-D047-4C78-8591-8E7E5FD27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9007DAE0-C2E6-4CCD-9A20-C3CC852B5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530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C4DA3122-CCAB-41BC-80B7-93D5AC8A63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DFEF1A-F55C-4493-B3BB-EA038F4C6A42}" type="slidenum">
              <a:rPr lang="en-GB" altLang="it-IT"/>
              <a:pPr/>
              <a:t>4</a:t>
            </a:fld>
            <a:endParaRPr lang="en-GB" altLang="it-IT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EF6FAC14-F6A3-4268-8774-79ECF4B8C6C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D0CA1021-041B-49C6-97A6-AA38B9DD5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196EFAFD-444F-40E7-B8ED-845296DA59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D5643F-ACAC-4255-BA0C-0CE253A10EC3}" type="slidenum">
              <a:rPr lang="en-GB" altLang="it-IT"/>
              <a:pPr/>
              <a:t>5</a:t>
            </a:fld>
            <a:endParaRPr lang="en-GB" altLang="it-IT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71ACB766-E47E-450B-8B56-B24121EA03E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276A735E-EF5A-4AE6-A0B0-98525AAC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8D6B4654-1370-4FB7-BB44-6A09DD869D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5D45BB-FBF8-4B39-87A3-352D09FD591F}" type="slidenum">
              <a:rPr lang="en-GB" altLang="it-IT"/>
              <a:pPr/>
              <a:t>6</a:t>
            </a:fld>
            <a:endParaRPr lang="en-GB" altLang="it-IT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DD727AAB-DB39-4869-98AB-04727863474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8171A278-A982-488B-AF37-364B84C2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BFEC55AF-57F7-4F55-9651-D43B718C5E2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EA171-B659-4D8A-B803-D2B46850DC69}" type="slidenum">
              <a:rPr lang="en-GB" altLang="it-IT"/>
              <a:pPr/>
              <a:t>7</a:t>
            </a:fld>
            <a:endParaRPr lang="en-GB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6F888672-6AAE-4835-BC2E-275A2A9D1A6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B1318F70-A388-42D7-912D-A7FFCD42D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F2321371-5753-4253-9308-B536D53716A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4014C0-1B3C-4D12-A168-8E7562F894F0}" type="slidenum">
              <a:rPr lang="en-GB" altLang="it-IT"/>
              <a:pPr/>
              <a:t>8</a:t>
            </a:fld>
            <a:endParaRPr lang="en-GB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BA9202AC-E105-4F8C-9FEB-A988D7266B8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2F4BB639-04B0-4570-975A-07ED6C837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>
            <a:extLst>
              <a:ext uri="{FF2B5EF4-FFF2-40B4-BE49-F238E27FC236}">
                <a16:creationId xmlns:a16="http://schemas.microsoft.com/office/drawing/2014/main" id="{25CD676D-A37F-403D-BA98-32E71CEFD2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03825D-5631-404C-8CA0-415D53C6C7EC}" type="slidenum">
              <a:rPr lang="en-GB" altLang="it-IT"/>
              <a:pPr/>
              <a:t>9</a:t>
            </a:fld>
            <a:endParaRPr lang="en-GB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60FB2AEF-E815-4704-A806-92F04B17B90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506B1669-8CAB-4975-95AF-518C69CA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A1A38-19F0-4BAC-994C-96B597C0E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267812-9886-4F8D-8B10-2A517E7F0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089B0C-34E1-4700-9782-BFCD3FEC52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12A53A-301E-4A57-A0BE-8F930538938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472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6A750-D495-48FC-9611-0A6BD9EE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065627-0177-4FBB-8D87-81F9AC9BD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23C6C1-3D92-4EA3-998F-7AEFC22644A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A4FCAB-327C-4988-AB91-842CCA7CE7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295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98BFB2-566F-4275-856C-291EEAC9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53188" y="465138"/>
            <a:ext cx="1922462" cy="57023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B95191-4CB4-463A-A936-38186B743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14988" cy="57023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B0AA68-4734-4DF2-AE51-34675801751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888B84-C955-48D6-B899-AD086A6BD8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978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C38A9-8C52-4A8A-BFD3-9769F11A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F0D316-AC44-426E-8A8C-804B81FA6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0BA911-DBD0-4774-9685-A7AE1EFBF78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4DDCF1-270E-4F23-819D-7EAF5F21072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08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B9CCC-157D-4C6B-81C0-6C5FBDE4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4942F6-00B5-44B3-942E-971808122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C3F518-6E95-4528-8E61-2DF4A0BB83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29734A-C169-48E6-9161-DE06F6F86A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646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BB7B6-1B02-4231-AAB3-1F875286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981FE6-ECE2-4ECE-B017-B3045AA86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68725" cy="41862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B4C214-3821-4C19-903B-E2B97B941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6925" y="1981200"/>
            <a:ext cx="3768725" cy="41862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9938B4-FDFD-4C90-8377-D70B891A48C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B298A0-666F-4835-B8EC-A3716357A7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14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CF3F1-C28F-494E-9FBC-268A8459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5DA4B-333F-4136-AC05-EF4643284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CA6BD6-60E5-4F25-88D6-8248B950E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7646E0-6A1C-4166-B0FD-9AD9B7251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46754E-A12D-4D2E-96DA-89B9D15637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1F2968-D97A-4A70-A424-8186DDE06D0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9C8E0E-AA58-4258-B916-70987274CED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195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AFC7DC-380D-4FAD-B565-BACD2469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2DED7E4-A7CB-45FF-838B-9BF19A5AD4C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22D768-57B6-40C4-B761-FD1C10DFAFE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330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D9378A-D3F6-4E39-A70C-C7BC8C6037E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78E1E7-DBB3-4F9B-AA32-00EDE7FFB0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825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6188BE-9184-4616-A54B-6DB82379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511B33-3033-4377-81C5-1052366D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2EEF75-E782-4FBB-9640-EC30A5D3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170F70-7E99-43FB-98D7-9D09A3B1541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FA7E6A-FC7C-4575-AB32-79BB80ED82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415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DEB3A-0CD1-40D4-B470-3433DE81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29932-8C52-42E1-B81D-8FB2E114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51E029-D022-4E86-A9F6-CF30CBAD7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BBE9E1-A7DB-44F0-A89E-31000B95EDE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E15F93-685C-4D08-841D-3D1D7F4E6F5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845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7B5C36A3-BA67-47FB-A92F-39D39EBD0EFF}"/>
              </a:ext>
            </a:extLst>
          </p:cNvPr>
          <p:cNvGrpSpPr>
            <a:grpSpLocks/>
          </p:cNvGrpSpPr>
          <p:nvPr/>
        </p:nvGrpSpPr>
        <p:grpSpPr bwMode="auto">
          <a:xfrm>
            <a:off x="-8410575" y="1588"/>
            <a:ext cx="16760825" cy="13630275"/>
            <a:chOff x="-5298" y="1"/>
            <a:chExt cx="10558" cy="8586"/>
          </a:xfrm>
        </p:grpSpPr>
        <p:sp>
          <p:nvSpPr>
            <p:cNvPr id="1026" name="Freeform 2">
              <a:extLst>
                <a:ext uri="{FF2B5EF4-FFF2-40B4-BE49-F238E27FC236}">
                  <a16:creationId xmlns:a16="http://schemas.microsoft.com/office/drawing/2014/main" id="{BD5C83EB-18D1-4067-8536-12249B119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298" y="1"/>
              <a:ext cx="10558" cy="8586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600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sq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300240-BA0C-4D29-A4E3-CEA983BEA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6898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 titolo</a:t>
            </a:r>
          </a:p>
        </p:txBody>
      </p:sp>
      <p:sp>
        <p:nvSpPr>
          <p:cNvPr id="1028" name="Text Box 4">
            <a:extLst>
              <a:ext uri="{FF2B5EF4-FFF2-40B4-BE49-F238E27FC236}">
                <a16:creationId xmlns:a16="http://schemas.microsoft.com/office/drawing/2014/main" id="{1EC4E284-EB7B-4020-847F-0961638FC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8700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D7CB1CC5-ACBF-42E2-889E-BA7280CB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606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375E3A-28FD-4FBC-AEAA-24932645CC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224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ABE63D99-1700-4FD4-BF48-E9A6CD77DF4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78CE8C44-35F6-45ED-9B3D-74ADF843C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68985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lnSpc>
          <a:spcPct val="4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7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7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7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7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7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5.jpeg"/><Relationship Id="rId5" Type="http://schemas.openxmlformats.org/officeDocument/2006/relationships/image" Target="../media/image8.jpeg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9.jpeg"/><Relationship Id="rId1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B0582F7-79FD-4392-A821-41308E18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60363"/>
            <a:ext cx="8328025" cy="4859337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07975" indent="-260350"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80000"/>
              </a:lnSpc>
              <a:spcBef>
                <a:spcPts val="1000"/>
              </a:spcBef>
              <a:buClrTx/>
              <a:buFontTx/>
              <a:buNone/>
            </a:pPr>
            <a:endParaRPr lang="it-IT" altLang="it-IT" sz="32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  <a:spcBef>
                <a:spcPts val="1000"/>
              </a:spcBef>
              <a:buClrTx/>
              <a:buFontTx/>
              <a:buNone/>
            </a:pPr>
            <a:r>
              <a:rPr lang="it-IT" altLang="it-IT" sz="3200" b="1">
                <a:solidFill>
                  <a:srgbClr val="FFFF00"/>
                </a:solidFill>
                <a:latin typeface="Comic Sans MS" panose="030F0702030302020204" pitchFamily="66" charset="0"/>
              </a:rPr>
              <a:t>Gestione di un paziente già sottoposto a Chirurgia Bariatrica in un Dipartimento di Emergenza/Urgenza</a:t>
            </a:r>
          </a:p>
          <a:p>
            <a:pPr algn="ctr">
              <a:lnSpc>
                <a:spcPct val="80000"/>
              </a:lnSpc>
              <a:spcBef>
                <a:spcPts val="1000"/>
              </a:spcBef>
              <a:buClrTx/>
              <a:buFontTx/>
              <a:buNone/>
            </a:pPr>
            <a:endParaRPr lang="it-IT" altLang="it-IT" sz="32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  <a:spcBef>
                <a:spcPts val="1000"/>
              </a:spcBef>
              <a:buClrTx/>
              <a:buFontTx/>
              <a:buNone/>
            </a:pPr>
            <a:r>
              <a:rPr lang="it-IT" altLang="it-IT" sz="3200" b="1">
                <a:solidFill>
                  <a:srgbClr val="FFFF00"/>
                </a:solidFill>
                <a:latin typeface="Comic Sans MS" panose="030F0702030302020204" pitchFamily="66" charset="0"/>
              </a:rPr>
              <a:t>Cosa deve fare il radiologo?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ClrTx/>
              <a:buFontTx/>
              <a:buNone/>
            </a:pPr>
            <a:endParaRPr lang="en-GB" altLang="it-IT" sz="28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GB" altLang="it-IT" b="1">
                <a:solidFill>
                  <a:srgbClr val="FFFF00"/>
                </a:solidFill>
                <a:latin typeface="Comic Sans MS" panose="030F0702030302020204" pitchFamily="66" charset="0"/>
              </a:rPr>
              <a:t>Massimo De Matteis </a:t>
            </a:r>
          </a:p>
          <a:p>
            <a:pPr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GB" altLang="it-IT" b="1">
                <a:solidFill>
                  <a:srgbClr val="FFFF00"/>
                </a:solidFill>
                <a:latin typeface="Comic Sans MS" panose="030F0702030302020204" pitchFamily="66" charset="0"/>
              </a:rPr>
              <a:t>Policlinico S. Orsola - Malpighi</a:t>
            </a:r>
          </a:p>
          <a:p>
            <a:pPr algn="ctr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GB" altLang="it-IT" b="1">
                <a:solidFill>
                  <a:srgbClr val="FFFF00"/>
                </a:solidFill>
                <a:latin typeface="Comic Sans MS" panose="030F0702030302020204" pitchFamily="66" charset="0"/>
              </a:rPr>
              <a:t>Bologna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B17D6D-1CB5-471F-81E9-5BBC8F39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516563"/>
            <a:ext cx="6335712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2A6F4D3E-B48E-4702-BB7E-FB909FF4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52538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471D8978-F48C-4C5D-87A4-FDA1D34DF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360363"/>
            <a:ext cx="8007350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Tomografia Computerizzata</a:t>
            </a: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1F946015-0628-4FCE-B05F-6A763EF29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19250"/>
            <a:ext cx="737870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Limite peso/circonferenza del pz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1B5D8C89-4F40-49B5-9DA4-C41ACFB8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059113"/>
            <a:ext cx="5372100" cy="2881312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00698B2-DE4F-414D-99FC-F9814F28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86EAFF00-65F4-48AF-A819-C88C678F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60363"/>
            <a:ext cx="7834313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36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Radiologia contrastografica dell'addome: </a:t>
            </a:r>
          </a:p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i mezzi di contrasto orali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6E6483B7-88DD-45BF-AB82-8F3F2BD3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060700"/>
            <a:ext cx="82804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endParaRPr lang="en-US" altLang="it-IT" sz="2800" b="1">
              <a:solidFill>
                <a:srgbClr val="C9211E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lang="en-US" altLang="it-IT" sz="2200" b="1">
                <a:solidFill>
                  <a:srgbClr val="C9211E"/>
                </a:solidFill>
                <a:latin typeface="Comic Sans MS" panose="030F0702030302020204" pitchFamily="66" charset="0"/>
              </a:rPr>
              <a:t>Non idrosolubili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lang="en-US" altLang="it-IT" sz="2200" b="1">
              <a:solidFill>
                <a:srgbClr val="C9211E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buClr>
                <a:srgbClr val="C9211E"/>
              </a:buClr>
              <a:buFont typeface="Symbol" panose="05050102010706020507" pitchFamily="18" charset="2"/>
              <a:buChar char=""/>
            </a:pPr>
            <a:r>
              <a:rPr lang="en-US" altLang="it-IT" sz="2200" b="1">
                <a:solidFill>
                  <a:srgbClr val="C9211E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200" b="1" i="1">
                <a:solidFill>
                  <a:srgbClr val="C9211E"/>
                </a:solidFill>
                <a:latin typeface="Comic Sans MS" panose="030F0702030302020204" pitchFamily="66" charset="0"/>
              </a:rPr>
              <a:t>Prontobario HD</a:t>
            </a:r>
            <a:r>
              <a:rPr lang="en-US" altLang="it-IT" sz="2200">
                <a:solidFill>
                  <a:srgbClr val="C9211E"/>
                </a:solidFill>
                <a:latin typeface="Comic Sans MS" panose="030F0702030302020204" pitchFamily="66" charset="0"/>
              </a:rPr>
              <a:t> sospensione di solfato di bario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lang="en-US" altLang="it-IT" sz="2200">
              <a:solidFill>
                <a:srgbClr val="C9211E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lang="en-US" altLang="it-IT" sz="2200" b="1">
                <a:solidFill>
                  <a:srgbClr val="FFFF00"/>
                </a:solidFill>
                <a:latin typeface="Comic Sans MS" panose="030F0702030302020204" pitchFamily="66" charset="0"/>
              </a:rPr>
              <a:t>Idrosolubili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lang="en-US" altLang="it-IT" sz="22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it-IT" sz="2200" b="1" i="1">
                <a:solidFill>
                  <a:srgbClr val="FFFF00"/>
                </a:solidFill>
                <a:latin typeface="Comic Sans MS" panose="030F0702030302020204" pitchFamily="66" charset="0"/>
              </a:rPr>
              <a:t> Gastrografin</a:t>
            </a:r>
            <a:r>
              <a:rPr lang="en-US" altLang="it-IT" sz="22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200">
                <a:solidFill>
                  <a:srgbClr val="FFFF00"/>
                </a:solidFill>
                <a:latin typeface="Comic Sans MS" panose="030F0702030302020204" pitchFamily="66" charset="0"/>
              </a:rPr>
              <a:t>Sodio amidotrizoato + meglumina amidotrizoato</a:t>
            </a:r>
          </a:p>
          <a:p>
            <a:pPr>
              <a:lnSpc>
                <a:spcPct val="9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None/>
            </a:pPr>
            <a:endParaRPr lang="en-US" altLang="it-IT" sz="22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it-IT" sz="2200" b="1" i="1">
                <a:solidFill>
                  <a:srgbClr val="FFFF00"/>
                </a:solidFill>
                <a:latin typeface="Comic Sans MS" panose="030F0702030302020204" pitchFamily="66" charset="0"/>
              </a:rPr>
              <a:t> Gastromiro</a:t>
            </a:r>
            <a:r>
              <a:rPr lang="en-US" altLang="it-IT" sz="2200">
                <a:solidFill>
                  <a:srgbClr val="FFFF00"/>
                </a:solidFill>
                <a:latin typeface="Comic Sans MS" panose="030F0702030302020204" pitchFamily="66" charset="0"/>
              </a:rPr>
              <a:t> Iopamidolo</a:t>
            </a:r>
          </a:p>
          <a:p>
            <a:pPr algn="ctr">
              <a:lnSpc>
                <a:spcPct val="95000"/>
              </a:lnSpc>
              <a:buClrTx/>
              <a:buFontTx/>
              <a:buNone/>
            </a:pPr>
            <a:endParaRPr lang="en-US" altLang="it-IT" sz="22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99847F41-F100-43D8-9D82-4057241A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4996"/>
          <a:stretch>
            <a:fillRect/>
          </a:stretch>
        </p:blipFill>
        <p:spPr bwMode="auto">
          <a:xfrm>
            <a:off x="3313113" y="1789113"/>
            <a:ext cx="2663825" cy="2170112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99" r="499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4EC467E-DFD4-46D1-8C36-52F860F9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539875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C05AF6ED-1D84-45CB-9298-D5E71219F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60588"/>
            <a:ext cx="7848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19088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 algn="ctr">
              <a:lnSpc>
                <a:spcPct val="95000"/>
              </a:lnSpc>
              <a:buClrTx/>
              <a:buFontTx/>
              <a:buNone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Qualche esempio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E0E75A9F-8C8A-4869-9A38-0FB4BB1F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3825"/>
            <a:ext cx="8239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Cosa può fare il radiologo?</a:t>
            </a: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5A4E3AA-8636-4047-9EE5-C2645C9B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31800"/>
            <a:ext cx="1368425" cy="8715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DF8C73AD-18BA-4370-B6D4-BABED577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901950"/>
            <a:ext cx="4140200" cy="3397250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9FF59B75-515F-4CD8-8434-C7075185D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3550"/>
            <a:ext cx="8101013" cy="1223963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Complicanze dopo chirurgia bariatrica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UO Chirurgia Poggioli / Bernante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1EE1B600-8B20-4CD9-8C63-D9283BF65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620EA7DE-C7E4-4CB3-A1DA-6BF2E020C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24050"/>
            <a:ext cx="8101013" cy="360045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dal gennaio 2017 al gennaio 2024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escludendo i casi che non hanno richiesto indagini radiologiche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revisione 1395 pazienti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9C3A5175-1ECB-48AE-BF53-8F0F90BA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759450"/>
            <a:ext cx="8101013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Cortesia dott.ssa Balsamo e prof. Bernante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C129DCEC-FCC1-4CDA-9BAA-DA282B4D0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1223962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Complicanze dopo chirurgia bariatrica</a:t>
            </a:r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388D080D-0A76-445F-8ADD-D057C392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C58AB3D4-044C-4112-9363-801826AE4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979613"/>
            <a:ext cx="7864475" cy="41402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6 leak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4 sanguinamenti  (solo se richiesta TC o reintervento)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3 occlusioni basse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4 occlusioni alte / alterazioni del transito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8A914688-A045-4B27-AA19-AF816E6CF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Complicanze dopo chirurgia bariatrica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0DEF2B72-8E4E-42FB-807E-5B0C7233E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4D28418F-EB9F-45D2-9F52-8E41BF5D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4 focolai bronco pneumonici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 cul de sac esuberante su rygb (candy cane sydrome)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 embolia polmonare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 raccolta perianastomotica/ematoma sottoglissoniano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A69A50A1-663B-45BE-90C9-A8CAE0B3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PV </a:t>
            </a: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22 aa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B2251B7C-A8B3-420D-9B02-D4F0D9D80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8CBD66BD-7055-48CF-B486-57BED9F35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- 17/06/2023 ingresso in PS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vomito ripetuto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intervento di bendaggio gastrico nel 2015 in altra sede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richiesto RX diretta addome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04EE5AF9-8367-4B3B-AD0C-3FDB0181A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79388"/>
            <a:ext cx="7864475" cy="126047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RX diretta dell’addome: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dislocazione del bendaggio</a:t>
            </a: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00E914F3-84E3-4884-9BCF-24B31F50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D8B46E80-4783-42AA-9444-830E839A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511300"/>
            <a:ext cx="468312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F85EDC79-E52A-40DA-A7A6-FD138F71A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FS f 68 aa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8FD989EB-CE62-4AA8-9878-092AAE729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8FBA8FBB-B30A-452B-9A04-EA1F78899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- 1998 bendaggio gastrico vls in altra sede rimosso vls nel 2000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- 2001 by pass bilio-intestinale in altra sede (90 kg)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severa malnutrizione (45 kg) in cardiomiopatia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- 15/06/2021 restaurazione post by-pass bilio-intestinale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- 19/06/2021 dispnea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richiesta RX torace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26E57852-C4DD-4D3D-B117-540CEF58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RX del torace: addensamenti parenchimali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F1088A22-4236-400C-AEF0-18993E82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C1F61663-D977-418D-BB77-973C4700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16063"/>
            <a:ext cx="6227763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5F311F15-FFCF-4372-B2D1-C98F1D49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539875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>
            <a:extLst>
              <a:ext uri="{FF2B5EF4-FFF2-40B4-BE49-F238E27FC236}">
                <a16:creationId xmlns:a16="http://schemas.microsoft.com/office/drawing/2014/main" id="{0A863120-CC9D-41C1-9EA5-5C9F7C9E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879725"/>
            <a:ext cx="7920037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429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ECOGRAFIA</a:t>
            </a:r>
          </a:p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RADIOLOGIA</a:t>
            </a:r>
          </a:p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TOMOGRAFIA COMPUTERIZZATA</a:t>
            </a:r>
          </a:p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RISONANZA MAGNETICA</a:t>
            </a: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02447D0B-5A5B-4DEA-A87A-DB828372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3825"/>
            <a:ext cx="8239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Cosa può fare il radiologo?</a:t>
            </a: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831298D-4A57-4E37-9B78-71ACB9F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60588"/>
            <a:ext cx="14398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2E024CDF-922E-4173-BE98-C8A3873C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2700338"/>
            <a:ext cx="14414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E5AD1-29A0-4B25-97E4-1EC9AE54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311650"/>
            <a:ext cx="14398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5714D6F9-FF00-4484-989B-A987E0BB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5194300"/>
            <a:ext cx="14478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CA71A75-874D-4950-8186-30F584E6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39750"/>
            <a:ext cx="1181100" cy="75247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7935EF07-36ED-4231-8FA5-0834CFE9A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76263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TC del torace: focolai bilaterali</a:t>
            </a:r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EFB410A9-7D5D-46E2-97B6-4861147A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99141B7A-79EE-4E2A-898D-F0604028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293"/>
          <a:stretch>
            <a:fillRect/>
          </a:stretch>
        </p:blipFill>
        <p:spPr bwMode="auto">
          <a:xfrm>
            <a:off x="573088" y="1728788"/>
            <a:ext cx="7851775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16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F6244953-3A62-4753-B3DD-48E1AD5A6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1079500"/>
            <a:ext cx="350837" cy="23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/>
              <a:t>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4BBF46BB-C764-4E6E-B732-356F3C854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HI f 65 aa</a:t>
            </a: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1CCA16EA-484B-4DB5-BEBA-0168FBBE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86ECF9A9-1330-43F2-B4E3-680C18A6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439863"/>
            <a:ext cx="7864475" cy="5040312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- 2010 sleeve gastrectomy in altra sede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- 2018 disfagia grave, vomito e pirosi effettuato RX TD “ernia trans iatale”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- 31/01/2019 EGDS “ernia gastrica trans iatale con secreti”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indicazione ad intervento di by pass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- 4/02/2019 intervento di riduzione ernia trans iatale + plastica iato esofageo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- 11/03/2019 intervento di by pass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- 14/03/2019 controllo radiologico con mdc idrosolubile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BEFD6267-4CE7-411E-A4C6-E4412F31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76263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RX prime vie con mdc idrosolubile: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recidiva ernia</a:t>
            </a: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4119F8FE-8F4B-435C-8B98-B6E272C0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9552E436-363E-4B9B-A690-7C5115D3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39975"/>
            <a:ext cx="39592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06E70E33-A112-4661-978C-73DA2C96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00225"/>
            <a:ext cx="39592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36CD80E0-2712-4F5B-A336-75A052A41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CM f 52 aa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600BE377-8C6E-492A-9B08-5477673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F52A1373-093A-44E1-B57F-106ABB53F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- 3/05/2022 intervento di sleeve gastrectomy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- 4/05/2022 esami di controllo 9 fi hb da 13 preoperatorio, drenaggio leggermente ematico, pv nella norma con 90 di FC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richiesta TC senza e con mdc ev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2AB5FC81-1D13-4AE0-A6D6-6502D24A1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79388"/>
            <a:ext cx="8459787" cy="126047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TC dell’addome s/c mdc: voluminoso ematoma senza sanguinamento arterioso attivo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1FA68A0-A7D0-4009-8426-E3462B72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40706333-1AF2-4C2F-9A25-4D8141A46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>
            <a:fillRect/>
          </a:stretch>
        </p:blipFill>
        <p:spPr bwMode="auto">
          <a:xfrm>
            <a:off x="1079500" y="1584325"/>
            <a:ext cx="28432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8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119567AE-E179-4EB0-92F7-88423C3FF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>
            <a:fillRect/>
          </a:stretch>
        </p:blipFill>
        <p:spPr bwMode="auto">
          <a:xfrm>
            <a:off x="4860925" y="1584325"/>
            <a:ext cx="28432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8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36D0B6E9-4312-4457-8087-F5610B92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/>
          <a:stretch>
            <a:fillRect/>
          </a:stretch>
        </p:blipFill>
        <p:spPr bwMode="auto">
          <a:xfrm>
            <a:off x="1154113" y="4195763"/>
            <a:ext cx="2735262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11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CAE674BB-7035-4F6F-A1A9-5F049BAC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/>
          <a:stretch>
            <a:fillRect/>
          </a:stretch>
        </p:blipFill>
        <p:spPr bwMode="auto">
          <a:xfrm>
            <a:off x="4895850" y="4176713"/>
            <a:ext cx="2789238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2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F8F2144B-4713-4D34-817C-79FFD6720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NV f 62 aa</a:t>
            </a: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110229B-8C5E-445A-8191-86219F85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0C8B6504-CCE3-4EEF-8F64-D18416F2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- 4/04/2019 intervento sleeve gastrectomy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- 6/06/2023 conversione in mini by pass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- 10/06/2023 rialzo degli indici di flogosi e dolorabilità fianco sn alla palpazione profonda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- 15/06/2023 persistenza della sintomatologia dolorosa e comparsa di iperpiressia (38,2°)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richiesta TC senza e con mdc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F0AC8515-55A2-4659-94D7-C0310183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79388"/>
            <a:ext cx="8999538" cy="126047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TC dell’addome s/c mdc: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raccolta perianastomotica ed ematoma sottoglissoniano</a:t>
            </a:r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EDF49C2B-862B-44E4-975D-A7B3DC50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06973394-8C5E-4D2C-8841-6261F2CE7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11108"/>
          <a:stretch>
            <a:fillRect/>
          </a:stretch>
        </p:blipFill>
        <p:spPr bwMode="auto">
          <a:xfrm>
            <a:off x="4824413" y="1570038"/>
            <a:ext cx="3240087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215" b="111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CDA3D697-9849-43B2-AF14-4A5E7E13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11108"/>
          <a:stretch>
            <a:fillRect/>
          </a:stretch>
        </p:blipFill>
        <p:spPr bwMode="auto">
          <a:xfrm>
            <a:off x="1295400" y="4103688"/>
            <a:ext cx="3240088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215" b="111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92647075-5B03-47A7-B247-CA36B3EA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11108"/>
          <a:stretch>
            <a:fillRect/>
          </a:stretch>
        </p:blipFill>
        <p:spPr bwMode="auto">
          <a:xfrm>
            <a:off x="1295400" y="1584325"/>
            <a:ext cx="32400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215" b="111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1DE057B9-6065-4D2C-AEEC-04BE15415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11766"/>
          <a:stretch>
            <a:fillRect/>
          </a:stretch>
        </p:blipFill>
        <p:spPr bwMode="auto">
          <a:xfrm>
            <a:off x="4824413" y="4176713"/>
            <a:ext cx="3135312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550" b="11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5B0E33A0-7B08-48CF-996A-892124FF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SM m 52 aa</a:t>
            </a: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0952F4E0-5E46-441E-B956-01C5EC69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8B99688C-AAC9-47A1-BB05-FB442AFCB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- 13/10/2021 intervento di miniby pass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- 21/10/2021 intenso dolore addominale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richiesta TC senza e con mdc ev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3C19A888-CD88-444F-B28E-468942055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76263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TC dell’addome s/c mdc: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deiscenza dell’anastomosi</a:t>
            </a: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4F0774DD-A634-429C-8F01-7F28C26A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E503D115-F69D-4A95-B430-5F710026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/>
          <a:stretch>
            <a:fillRect/>
          </a:stretch>
        </p:blipFill>
        <p:spPr bwMode="auto">
          <a:xfrm>
            <a:off x="360363" y="1800225"/>
            <a:ext cx="28797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41161384-7C13-45DC-8453-E557E7CB0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/>
          <a:stretch>
            <a:fillRect/>
          </a:stretch>
        </p:blipFill>
        <p:spPr bwMode="auto">
          <a:xfrm>
            <a:off x="3060700" y="2519363"/>
            <a:ext cx="29257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EA2A06F6-EAEB-4311-915D-1F9F170B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/>
          <a:stretch>
            <a:fillRect/>
          </a:stretch>
        </p:blipFill>
        <p:spPr bwMode="auto">
          <a:xfrm>
            <a:off x="5851525" y="3679825"/>
            <a:ext cx="29686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6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772D0D07-4A36-477B-AC4B-59E69B33F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MA f 40 aa</a:t>
            </a: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191E2081-AA3E-4FE0-9232-9C8E88DE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BB2FC556-0B7D-45F5-BF09-C3450365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439863"/>
            <a:ext cx="7864475" cy="52197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- 24/01/2024 intervento di VLS by pass gastrico su ansa alla Roux + colecistectomia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- 31/01/2024 vomito biliare e febbricola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- 31/01/2024 intervento per deiscenza dell’anastomosi con asportazione della parte deiscente e riconfezionamento dell’anastomosi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- 4/02/2024 TC con mdc orale idrosolubile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F3654BF0-A514-48B9-A927-EEFB43FE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1038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C0F7B460-3CC4-422D-8C11-48C620A6F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339975"/>
            <a:ext cx="6840537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238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Semplice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Rapida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Non panoramica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Operatore dipendente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Limitata dal soma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8D81EFAD-3530-4111-B5D0-842B6C558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123825"/>
            <a:ext cx="7693025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Ecografia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2860F30-0A1E-45D9-B508-D8C2F73F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95275"/>
            <a:ext cx="14398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4F8FCDC3-CFE0-4CD6-B089-A0563B4B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179388"/>
            <a:ext cx="1166812" cy="1655762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9DB8B728-75AB-447E-A8AA-8868A51E3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76263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TC dell’addome con mdc idrosolubile x os: deiscenza dell’anastomosi </a:t>
            </a:r>
          </a:p>
        </p:txBody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B33D71D5-1815-460C-A797-1279721B3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CC77CB9A-77FB-49C2-97C0-98E0EB21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3" r="-1062" b="11418"/>
          <a:stretch>
            <a:fillRect/>
          </a:stretch>
        </p:blipFill>
        <p:spPr bwMode="auto">
          <a:xfrm>
            <a:off x="1406525" y="1619250"/>
            <a:ext cx="63468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003" r="-1062" b="114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8E7F31D6-41BA-408C-B775-13B79F7F7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5288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MV f 62 aa</a:t>
            </a: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E6B63FE7-2FFB-410C-B06F-5E09FFE53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E062282B-F441-40D3-AD15-947D14D6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619250"/>
            <a:ext cx="7864475" cy="4859338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- 14/9/2020 intervento di miniby pass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- 21/09/2020 astenia, malessere e tachipnea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- richiesta angioTC del torace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02DAE415-5A31-4F3D-961A-F41092E48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76263"/>
            <a:ext cx="7864475" cy="863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angioTC del torace: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embolia polmonare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CAF6F0F1-FB9B-49CC-A5F8-C48111AD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C5679004-5BA6-41F0-B71E-31F300F5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13316"/>
          <a:stretch>
            <a:fillRect/>
          </a:stretch>
        </p:blipFill>
        <p:spPr bwMode="auto">
          <a:xfrm>
            <a:off x="1379538" y="1979613"/>
            <a:ext cx="5984875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297" b="133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44E8F4DE-AE96-4D22-A96D-31D4ABCE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75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2" name="Text Box 2">
            <a:extLst>
              <a:ext uri="{FF2B5EF4-FFF2-40B4-BE49-F238E27FC236}">
                <a16:creationId xmlns:a16="http://schemas.microsoft.com/office/drawing/2014/main" id="{2A76A96D-068A-4FA5-A199-00ADEF2F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2879725"/>
            <a:ext cx="7559675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38138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47B73720-CBC9-492A-AF12-3961620C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3825"/>
            <a:ext cx="8239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Cosa può fare il radiologo?</a:t>
            </a: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924FF4B7-C03E-4046-8416-D409B301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39750"/>
            <a:ext cx="1181100" cy="75247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7E6D8054-A323-4814-ADBB-E1448FE7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13316"/>
          <a:stretch>
            <a:fillRect/>
          </a:stretch>
        </p:blipFill>
        <p:spPr bwMode="auto">
          <a:xfrm>
            <a:off x="6526213" y="4872038"/>
            <a:ext cx="22574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297" b="133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1A065BC2-C665-4073-86A5-1C5F494E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3" r="-1062" b="11418"/>
          <a:stretch>
            <a:fillRect/>
          </a:stretch>
        </p:blipFill>
        <p:spPr bwMode="auto">
          <a:xfrm>
            <a:off x="4198938" y="4600575"/>
            <a:ext cx="235267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003" r="-1062" b="114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17B6C7A0-F3FD-43A9-A5DD-552C9514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/>
          <a:stretch>
            <a:fillRect/>
          </a:stretch>
        </p:blipFill>
        <p:spPr bwMode="auto">
          <a:xfrm>
            <a:off x="2160588" y="4608513"/>
            <a:ext cx="2068512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6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5860ECFF-09AD-4D75-9760-9480A7F3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11766"/>
          <a:stretch>
            <a:fillRect/>
          </a:stretch>
        </p:blipFill>
        <p:spPr bwMode="auto">
          <a:xfrm>
            <a:off x="228600" y="4679950"/>
            <a:ext cx="200342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550" b="11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D85240E1-C72C-4E12-ACBF-9D0AD007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>
            <a:fillRect/>
          </a:stretch>
        </p:blipFill>
        <p:spPr bwMode="auto">
          <a:xfrm>
            <a:off x="7056438" y="2952750"/>
            <a:ext cx="19224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8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E7E0F9C6-257B-452D-AF41-50A726CA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2160588"/>
            <a:ext cx="18859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80D2CD1B-A8BB-42CD-9C74-5EF49B8B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293"/>
          <a:stretch>
            <a:fillRect/>
          </a:stretch>
        </p:blipFill>
        <p:spPr bwMode="auto">
          <a:xfrm>
            <a:off x="3402013" y="2952750"/>
            <a:ext cx="23796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16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C38267B4-0B2B-4196-89E6-E2B3BFBD0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376488"/>
            <a:ext cx="166846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3" name="Picture 13">
            <a:extLst>
              <a:ext uri="{FF2B5EF4-FFF2-40B4-BE49-F238E27FC236}">
                <a16:creationId xmlns:a16="http://schemas.microsoft.com/office/drawing/2014/main" id="{8BA24538-867A-466B-9461-931C288A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376488"/>
            <a:ext cx="17557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16BDADD1-01BD-4866-836A-A7A7D715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86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668F8E8E-A4D5-476A-B245-059514DB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2879725"/>
            <a:ext cx="7559675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38138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E44D4E91-78A5-4A16-B648-803EE4440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3825"/>
            <a:ext cx="8239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    Cosa può fare il radiologo?</a:t>
            </a: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1CED4AE7-71E1-48FB-9436-858F4ECC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293"/>
          <a:stretch>
            <a:fillRect/>
          </a:stretch>
        </p:blipFill>
        <p:spPr bwMode="auto">
          <a:xfrm>
            <a:off x="3402013" y="3095625"/>
            <a:ext cx="214153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16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8A27976C-DE94-4130-8017-4C65E10C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376488"/>
            <a:ext cx="166846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19E0A74A-DF4A-411C-8AFF-F113AFF4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938338"/>
            <a:ext cx="6129337" cy="4597400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0C26180E-9A27-4CA2-958C-E922AA6A9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31800"/>
            <a:ext cx="8640762" cy="158432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COSA DEVE FARE IL RADIOLOGO?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Gestione complicanze dopo chirurgia bariatrica</a:t>
            </a: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37719613-BC40-4CA4-9BAA-1C40C550E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44675"/>
            <a:ext cx="75612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74675" indent="-527050"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561975" algn="l"/>
                <a:tab pos="563563" algn="l"/>
                <a:tab pos="569913" algn="l"/>
                <a:tab pos="573088" algn="l"/>
                <a:tab pos="574675" algn="l"/>
                <a:tab pos="639763" algn="l"/>
                <a:tab pos="1089025" algn="l"/>
                <a:tab pos="1538288" algn="l"/>
                <a:tab pos="1987550" algn="l"/>
                <a:tab pos="2436813" algn="l"/>
                <a:tab pos="2886075" algn="l"/>
                <a:tab pos="3335338" algn="l"/>
                <a:tab pos="3784600" algn="l"/>
                <a:tab pos="4233863" algn="l"/>
                <a:tab pos="4684713" algn="l"/>
                <a:tab pos="5132388" algn="l"/>
                <a:tab pos="5583238" algn="l"/>
                <a:tab pos="6034088" algn="l"/>
                <a:tab pos="6491288" algn="l"/>
                <a:tab pos="6948488" algn="l"/>
                <a:tab pos="7405688" algn="l"/>
                <a:tab pos="7862888" algn="l"/>
                <a:tab pos="8277225" algn="l"/>
                <a:tab pos="8726488" algn="l"/>
                <a:tab pos="9175750" algn="l"/>
                <a:tab pos="9366250" algn="l"/>
                <a:tab pos="9823450" algn="l"/>
                <a:tab pos="10280650" algn="l"/>
                <a:tab pos="10737850" algn="l"/>
                <a:tab pos="10741025" algn="l"/>
                <a:tab pos="10744200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1000"/>
              </a:lnSpc>
              <a:spcBef>
                <a:spcPts val="800"/>
              </a:spcBef>
              <a:buClrTx/>
              <a:buFontTx/>
              <a:buNone/>
            </a:pPr>
            <a:r>
              <a:rPr lang="it-IT" altLang="it-IT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endParaRPr lang="it-IT" altLang="it-IT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DFBFF461-86AC-4833-B183-CEE4EF86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2303463"/>
            <a:ext cx="7864475" cy="417512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medico Pronto Soccorso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gastroenterologo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internista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chirurgo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intensivista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radiologo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endoscopista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Comic Sans MS" panose="030F0702030302020204" pitchFamily="66" charset="0"/>
              </a:rPr>
              <a:t>- radiologo interventista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AB65861-061D-41DE-83A9-E89FAA02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213100"/>
            <a:ext cx="3173412" cy="2114550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C9775DC0-1566-45DE-991D-2069ADBC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81300"/>
            <a:ext cx="78486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07975" indent="-260350"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7975" algn="l"/>
                <a:tab pos="755650" algn="l"/>
                <a:tab pos="1204913" algn="l"/>
                <a:tab pos="1654175" algn="l"/>
                <a:tab pos="2103438" algn="l"/>
                <a:tab pos="2552700" algn="l"/>
                <a:tab pos="3001963" algn="l"/>
                <a:tab pos="3451225" algn="l"/>
                <a:tab pos="3900488" algn="l"/>
                <a:tab pos="4349750" algn="l"/>
                <a:tab pos="4799013" algn="l"/>
                <a:tab pos="5248275" algn="l"/>
                <a:tab pos="5697538" algn="l"/>
                <a:tab pos="6146800" algn="l"/>
                <a:tab pos="6596063" algn="l"/>
                <a:tab pos="7045325" algn="l"/>
                <a:tab pos="7494588" algn="l"/>
                <a:tab pos="7943850" algn="l"/>
                <a:tab pos="8393113" algn="l"/>
                <a:tab pos="8842375" algn="l"/>
                <a:tab pos="9291638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900"/>
              </a:spcBef>
              <a:buClrTx/>
              <a:buFontTx/>
              <a:buNone/>
            </a:pPr>
            <a:endParaRPr lang="en-GB" altLang="it-IT" sz="4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ts val="900"/>
              </a:spcBef>
              <a:buClrTx/>
              <a:buFontTx/>
              <a:buNone/>
            </a:pPr>
            <a:r>
              <a:rPr lang="en-GB" altLang="it-IT" sz="4800" b="1">
                <a:solidFill>
                  <a:srgbClr val="FFFF00"/>
                </a:solidFill>
                <a:latin typeface="Comic Sans MS" panose="030F0702030302020204" pitchFamily="66" charset="0"/>
              </a:rPr>
              <a:t>Grazie per l’attenzione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48E072B9-7B31-45DB-B7B9-A8D9095F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111750"/>
            <a:ext cx="83947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536E5E96-16D3-4800-8447-83E7F4527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508500"/>
            <a:ext cx="5940425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C9DE6845-EAC2-416E-A849-EC75F7D3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752475"/>
            <a:ext cx="2039938" cy="255905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6A53D92-21A6-4DCF-B9B9-0DD2B0A4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EE76188B-776A-48C5-824A-B5F5A648B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1979613"/>
            <a:ext cx="6840537" cy="588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238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Non usa radiazioni ionizzanti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Sensibile e specifica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Panoramica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Difficile accesso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Durata degli esami </a:t>
            </a:r>
          </a:p>
          <a:p>
            <a:pPr lvl="1" indent="-327025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CE181E"/>
                </a:solidFill>
                <a:latin typeface="Comic Sans MS" panose="030F0702030302020204" pitchFamily="66" charset="0"/>
              </a:rPr>
              <a:t>Limite peso/circonferenza del pz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6D179139-4893-4B05-90D2-AF0E25ED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3825"/>
            <a:ext cx="7878763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Risonanza Magnetica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EEEC3D9-FFB6-40A2-8561-FF7B502C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363"/>
            <a:ext cx="14478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01C525E0-396B-4952-AEAF-F4A0464A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55613"/>
            <a:ext cx="1728787" cy="1344612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79E4F15-9F9E-4C1A-8194-77F88261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160588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24F6B5C9-F63C-45F8-B7EA-8B997F164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879725"/>
            <a:ext cx="82073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429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3200">
                <a:solidFill>
                  <a:srgbClr val="FFFF00"/>
                </a:solidFill>
                <a:latin typeface="Comic Sans MS" panose="030F0702030302020204" pitchFamily="66" charset="0"/>
              </a:rPr>
              <a:t>RX Addome diretto</a:t>
            </a:r>
          </a:p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3200">
                <a:solidFill>
                  <a:srgbClr val="FFFF00"/>
                </a:solidFill>
                <a:latin typeface="Comic Sans MS" panose="030F0702030302020204" pitchFamily="66" charset="0"/>
              </a:rPr>
              <a:t>RX del Torace</a:t>
            </a:r>
          </a:p>
          <a:p>
            <a:pPr lvl="1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3200">
                <a:solidFill>
                  <a:srgbClr val="FFFF00"/>
                </a:solidFill>
                <a:latin typeface="Comic Sans MS" panose="030F0702030302020204" pitchFamily="66" charset="0"/>
              </a:rPr>
              <a:t>RX Tubo Digerente con mdc idrosolubile</a:t>
            </a: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39725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085D74CD-3789-404A-9E90-595AB99C6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23825"/>
            <a:ext cx="75184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Radiologia tradizionale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A99C2EE-5CDE-4E8E-923E-51D92DF0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363"/>
            <a:ext cx="14414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93E3003E-3F75-4DBC-A236-A61150EB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360363"/>
            <a:ext cx="1357313" cy="158432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ADBC213-C21F-4D8D-91B0-D85C6286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2B195966-2DEE-4404-936E-0ADB792C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179388"/>
            <a:ext cx="80073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endParaRPr lang="en-US" altLang="it-IT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Radiologia tradizionale</a:t>
            </a: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9279A7FC-3E2E-487F-98D8-02E5BF1A7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2339975"/>
            <a:ext cx="6840538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- Indagine rapida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- Panoramica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66FF66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Informazioni limitate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Esposizione a radiazioni ionizzanti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Tecnica negli esami con mdc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E8BFA8F0-8C0A-4019-9AE1-1B675F391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77C0EA78-2F1C-46F0-A6E3-1BF9D5FC1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179388"/>
            <a:ext cx="80073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endParaRPr lang="en-US" altLang="it-IT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Radiologia tradizionale</a:t>
            </a: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9A1D4D11-CC96-4854-AE0A-613189EC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979613"/>
            <a:ext cx="70215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Tecnica negli esami con mdc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49D3CD8-5BE8-4E89-9A02-1A9D3B69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765425"/>
            <a:ext cx="4829175" cy="3619500"/>
          </a:xfrm>
          <a:prstGeom prst="rect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8FE64CD1-1B04-4FF8-95E0-451AF2A1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76530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AFCAC9F9-F430-4AC8-903E-EF35F723E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51038"/>
            <a:ext cx="8280400" cy="588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32226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indent="-325438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TC  senza e con MDC ev</a:t>
            </a:r>
          </a:p>
          <a:p>
            <a:pPr lvl="1" indent="-325438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AngioTC</a:t>
            </a:r>
          </a:p>
          <a:p>
            <a:pPr lvl="1" indent="-325438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TC senza MDC ev con assunzione orale di mdc idrosolubile</a:t>
            </a:r>
          </a:p>
          <a:p>
            <a:pPr lvl="1" indent="-325438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it-IT" sz="2800">
                <a:solidFill>
                  <a:srgbClr val="FFFF00"/>
                </a:solidFill>
                <a:latin typeface="Comic Sans MS" panose="030F0702030302020204" pitchFamily="66" charset="0"/>
              </a:rPr>
              <a:t>TC senza e con MDC ev ed assunzione orale di mdc idrosolubile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B47DC358-5C7D-4E21-8F7D-772C200D1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3825"/>
            <a:ext cx="8101013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200" b="1">
                <a:solidFill>
                  <a:srgbClr val="FFFF00"/>
                </a:solidFill>
                <a:latin typeface="Comic Sans MS" panose="030F0702030302020204" pitchFamily="66" charset="0"/>
              </a:rPr>
              <a:t>Tomografia Computerizzata</a:t>
            </a:r>
            <a:r>
              <a:rPr lang="en-US" altLang="it-IT" sz="40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BFB815B-F4B0-4BA3-A7D3-C6D0CE9A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4398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8EFC3206-86D9-4F4C-AC6A-B3A5C35B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276225"/>
            <a:ext cx="1728788" cy="1343025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0BE1F7E5-99DA-493B-919A-3C9A0A4C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>
            <a:extLst>
              <a:ext uri="{FF2B5EF4-FFF2-40B4-BE49-F238E27FC236}">
                <a16:creationId xmlns:a16="http://schemas.microsoft.com/office/drawing/2014/main" id="{DAC480E1-CD77-4CC4-8D00-A13396A4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360363"/>
            <a:ext cx="8007350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600" b="1">
                <a:solidFill>
                  <a:srgbClr val="FFFF00"/>
                </a:solidFill>
                <a:latin typeface="Comic Sans MS" panose="030F0702030302020204" pitchFamily="66" charset="0"/>
              </a:rPr>
              <a:t>Tomografia Computerizzata</a:t>
            </a: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 algn="ctr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9C13E34D-0334-4DB9-90C2-C300D63C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619250"/>
            <a:ext cx="7199313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1pPr>
            <a:lvl2pPr marL="457200" indent="-2921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Unicode MS" pitchFamily="32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- Indagine rapida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66FF66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- Panoramica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66FF66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66FF66"/>
                </a:solidFill>
                <a:latin typeface="Comic Sans MS" panose="030F0702030302020204" pitchFamily="66" charset="0"/>
              </a:rPr>
              <a:t>- Sensibile e specifica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Esposizione a radiazioni ionizzanti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Limite peso/circonferenza del pz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it-IT" sz="2800">
                <a:solidFill>
                  <a:srgbClr val="FF0033"/>
                </a:solidFill>
                <a:latin typeface="Comic Sans MS" panose="030F0702030302020204" pitchFamily="66" charset="0"/>
              </a:rPr>
              <a:t>- Tecnica negli esami con mdc x os</a:t>
            </a:r>
          </a:p>
          <a:p>
            <a:pPr lvl="1">
              <a:lnSpc>
                <a:spcPct val="95000"/>
              </a:lnSpc>
              <a:buClrTx/>
              <a:buFontTx/>
              <a:buNone/>
            </a:pPr>
            <a:endParaRPr lang="en-US" altLang="it-IT" sz="2800">
              <a:solidFill>
                <a:srgbClr val="FF0033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4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4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927</Words>
  <Application>Microsoft Office PowerPoint</Application>
  <PresentationFormat>Presentazione su schermo (4:3)</PresentationFormat>
  <Paragraphs>418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Times New Roman</vt:lpstr>
      <vt:lpstr>Arial</vt:lpstr>
      <vt:lpstr>Microsoft YaHei</vt:lpstr>
      <vt:lpstr>Arial Unicode MS</vt:lpstr>
      <vt:lpstr>Comic Sans MS</vt:lpstr>
      <vt:lpstr>Symbol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PATOLOGIE CRONICHE INTESTINALI</dc:title>
  <dc:creator>Radiologia</dc:creator>
  <cp:lastModifiedBy>Savio</cp:lastModifiedBy>
  <cp:revision>97</cp:revision>
  <cp:lastPrinted>1601-01-01T00:00:00Z</cp:lastPrinted>
  <dcterms:created xsi:type="dcterms:W3CDTF">1601-01-01T00:00:00Z</dcterms:created>
  <dcterms:modified xsi:type="dcterms:W3CDTF">2024-04-10T14:47:43Z</dcterms:modified>
</cp:coreProperties>
</file>